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3" r:id="rId2"/>
    <p:sldId id="264" r:id="rId3"/>
    <p:sldId id="266" r:id="rId4"/>
    <p:sldId id="268" r:id="rId5"/>
    <p:sldId id="257" r:id="rId6"/>
    <p:sldId id="258" r:id="rId7"/>
    <p:sldId id="265" r:id="rId8"/>
    <p:sldId id="267" r:id="rId9"/>
    <p:sldId id="259" r:id="rId10"/>
    <p:sldId id="262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38" y="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981" y="785611"/>
            <a:ext cx="9272788" cy="4694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Концепция</a:t>
            </a:r>
            <a:endParaRPr lang="ru-RU" sz="4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оздоровления, занятости и досуга обучающихся </a:t>
            </a:r>
            <a:endParaRPr lang="ru-RU" sz="4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МКОУ СОШ №4 с. Кокшаровка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Чугуевского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муниципального округа </a:t>
            </a:r>
            <a:endParaRPr lang="ru-RU" sz="4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летний период 2025 года</a:t>
            </a:r>
            <a:endParaRPr lang="ru-RU" sz="4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55035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2883" y="597405"/>
            <a:ext cx="10483403" cy="5162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Малозатратные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формы.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-Мастер-классы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«Инженерные каникулы» в летних пришкольных лагерях детским мобильным технопарком КГАУ ДО «РМЦ Приморского края».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-Районная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акция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«Театр на колёсах» (выездные мероприятия школьных постановок в соседние лагеря, детские сады, сельские клубы).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-Экскурсии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культурно-просветительским программам для школьников (проекты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Арсеньевская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Пушкинская карты).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во всероссийских проектах, акциях и конкурсах («Большая перемена», «Семейный альбом» и др.).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Волонтерская деятельность (оказания помощи престарелым людям).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-Кружки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спортивные секции (в школах и спортивных федерациях восточных единоборств).</a:t>
            </a:r>
            <a:endParaRPr lang="ru-RU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438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3065" y="488326"/>
            <a:ext cx="10277341" cy="502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Взаимодействие с социальным институтом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Муниципальные учреждения культуры (сельские клубы и библиотеки) в каникулярный период 2025 года будут проводить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малозатратные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формы досуга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не организованных несовершеннолетних (волонтерская деятельность, клубные формирования, мастер-классы, профилактические мероприятия и др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специалисты библиотечной системы реализуют проект летних детско-юношеских чтений «Великий книжный путь» с целью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детско-юношеского досуга  с пользой для  самообразования детей и подростков, приобщения к чтению литературы. 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Сетевое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взаимодействие: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литературно-мемориальный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музей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А.А.Фадеева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с.Чугуевка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МБУ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 ДЮЦ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с.Чугуевка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сельские клубы,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ОМВД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России по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Чугуевскому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округу,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пожарная часть.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88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8473" y="1048608"/>
            <a:ext cx="9775767" cy="4246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СВЕДЕНИЯ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отдыха, оздоровления и занятости детей и молодёжи является одним из приоритетных направлений социальной политики, важным аспектом образовательной деятельности, который позволяет сделать педагогический процесс непрерывным в течение всего года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215" algn="ctr">
              <a:lnSpc>
                <a:spcPct val="115000"/>
              </a:lnSpc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летний период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по-прежнему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остаётся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организатором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занятости, отдыха и оздоровления детей, организуя не только социальную защиту, работу по профилактике преступлений и правонарушений учащихся, но и способствуя творческому развитию, обогащению духовного мира и интеллекта детей и подростков, их социализации с учетом реалий современной жизни через организованные формы.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52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8844" y="847769"/>
            <a:ext cx="10631978" cy="508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в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функционирует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первичное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отделение РДДМ «Движение первых», реализуется всероссийская программа «Орлята России» для учащихся 1-4 классов,</a:t>
            </a:r>
          </a:p>
          <a:p>
            <a:pPr indent="414655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школьный спортивный клуб «Аралия», 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Юнармия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школьный театр, школьный музей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14655" algn="ctr">
              <a:lnSpc>
                <a:spcPct val="115000"/>
              </a:lnSpc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создания благоприятных условий для обеспечения деятельности ученического самоуправления, развития детской и молодежной досуговой инициативы, формирования интересов во 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внеучебное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время.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ОО создан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детской инициативы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Данные пространства организуются в целях развития у обучающихся креативного мышления, их самореализации, профориентации, социализации.</a:t>
            </a:r>
          </a:p>
          <a:p>
            <a:pPr indent="414655" algn="ctr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30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262" y="1421477"/>
            <a:ext cx="10939549" cy="4671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особом контроле будут находиться дети, находящиеся в трудной жизненной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(дети, находящиеся на профилактическом учёте; дети ОВЗ и дети-инвалиды; дети-сироты и опекаемые; дети из малообеспеченных, СВО семей):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детей, состоящих на профилактическом учете в КДН и ЗП и ПДН ОМВД – 0 человек;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детей, состоящих на профилактическом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внутришкольном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учёте – 0 человека;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детей, воспитывающихся в социально опасных семьях –0 человек;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детей, воспитывающихся в семьях «группы риска» - 0 человек; 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детей-сирот и детей, оставшихся без попечения родителей –0 человек;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 с ограниченными возможностями здоровья и детей-инвалидов – 4 человека;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 мигрантов – 0 человек;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 из малообеспеченных семей – 1 человек;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-детей из многодетных семей – 26 человек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детей участников СВО – 16 человек.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179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5566" y="255385"/>
            <a:ext cx="9006626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-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оздание благоприятных условий для организации полноценного отдыха, занятости и оздоровления детей и подростков на территории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Чугуевского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муниципального округа.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7127" y="2295789"/>
            <a:ext cx="1080537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целей предполагает решение следующих приоритетных задач: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-обновление содержания воспитания и внедрение современных технологий;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-создание условий для эффективной социализации и воспитания обучающихся;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-создание комфортной и безопасной образовательной среды;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кадрового потенциала по вопросам воспитания в летней оздоровительной кампании;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системы оценки качества воспитания.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21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3042" y="708339"/>
            <a:ext cx="9414457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>
              <a:lnSpc>
                <a:spcPct val="115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Оздоровительные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лагеря с дневным пребыванием 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«Улыбка»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2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летний период планируется 3 смены с режимом работы с 9-00 до 16-00 часов </a:t>
            </a:r>
            <a:endParaRPr lang="ru-RU" sz="32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смена – в период 27 мая по 18 июня 2025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человек;</a:t>
            </a: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смена – в период с 23 июня по 11 июля 2025 года – 30 человек;</a:t>
            </a: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смена – в период с 15 июля по 04 августа 2024 года -20 человек.</a:t>
            </a:r>
          </a:p>
          <a:p>
            <a:pPr marL="742950" indent="-742950" algn="ctr">
              <a:lnSpc>
                <a:spcPct val="115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ru-RU" sz="3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692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3659" y="271843"/>
            <a:ext cx="10548851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дневном лагере организуются тематические смены: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социально-гуманитарной направленности «Содружество Орлят России».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Рекомендуемая продолжительность одной смены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10 дней. Для организации и проведения смен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привлечен советников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директоров по воспитанию и взаимодействию с детскими общественными объединениями проекта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Навигаторы детства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направлениям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гражданско-патриотическое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экологическое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туристско-краеведческие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физкультурно-спортивное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естественнонаучное. 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290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6167" y="175198"/>
            <a:ext cx="9642764" cy="661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Инвариантные общие содержательные модули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обязательные сквозные линии содержания, которые раскрывают воспитательную работу по следующим направлениям: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«Спортивно-оздоровительная работа»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Культура России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»;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«Психолого-педагогическое сопровождение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»;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«Детское самоуправление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»;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-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«Инклюзивное пространство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»;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-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«Профориентация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»;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«Коллективная социально значимая деятельность в Движения Первых».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Вариативные содержательные модули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сквозные линии содержания, реализуемого в различных форматах, исходя из типа организации отдыха детей и их оздоровления, раскрывающие воспитательную работу по следующим направлениям: «Экскурсии и походы»; «Кружки и секции»; 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99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13411" y="676820"/>
            <a:ext cx="10548851" cy="3529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Временное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трудоустройство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800" kern="1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 летнее каникулярное время предусмотрена организация временного трудоустройства несовершеннолетних в </a:t>
            </a:r>
            <a:r>
              <a:rPr lang="ru-RU" sz="2800" kern="100" dirty="0" smtClean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образовательной организации. Всего </a:t>
            </a:r>
            <a:r>
              <a:rPr lang="ru-RU" sz="2800" kern="1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планируется трудоустроить - 10 обучающихся (всего рабочих мест 2 на 1 место 5 человек), каждый на 0,2 ставки в возрасте от 14 до 18 </a:t>
            </a:r>
            <a:r>
              <a:rPr lang="ru-RU" sz="2800" kern="100" dirty="0" smtClean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лет. </a:t>
            </a:r>
            <a:endParaRPr lang="ru-RU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99866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</TotalTime>
  <Words>859</Words>
  <Application>Microsoft Office PowerPoint</Application>
  <PresentationFormat>Широкоэкранный</PresentationFormat>
  <Paragraphs>70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SimSun</vt:lpstr>
      <vt:lpstr>Arial</vt:lpstr>
      <vt:lpstr>Calibri</vt:lpstr>
      <vt:lpstr>Century Gothic</vt:lpstr>
      <vt:lpstr>Mangal</vt:lpstr>
      <vt:lpstr>Times New Roman</vt:lpstr>
      <vt:lpstr>Times New Roman CYR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10</cp:revision>
  <dcterms:created xsi:type="dcterms:W3CDTF">2025-04-06T22:58:52Z</dcterms:created>
  <dcterms:modified xsi:type="dcterms:W3CDTF">2025-04-08T23:13:17Z</dcterms:modified>
</cp:coreProperties>
</file>